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/>
              <a:t>май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ПРОМЫШЛЕННЫЙ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язык.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Беларусь, 25 марта 2025 г.</a:t>
            </a: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РЕЛИГИОЗНЫЙ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153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Марина Абрамчик</cp:lastModifiedBy>
  <cp:revision>387</cp:revision>
  <dcterms:created xsi:type="dcterms:W3CDTF">2024-07-24T10:48:12Z</dcterms:created>
  <dcterms:modified xsi:type="dcterms:W3CDTF">2026-05-18T07:06:06Z</dcterms:modified>
</cp:coreProperties>
</file>