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95" d="100"/>
          <a:sy n="95" d="100"/>
        </p:scale>
        <p:origin x="84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ЕДИНСТВА</a:t>
            </a:r>
          </a:p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Участие в форуме патриотических сил «Символ единства»,</a:t>
            </a:r>
            <a:r>
              <a:rPr lang="en-US" sz="1200" i="1" dirty="0">
                <a:solidFill>
                  <a:schemeClr val="bg1"/>
                </a:solidFill>
              </a:rPr>
              <a:t> 17</a:t>
            </a:r>
            <a:r>
              <a:rPr lang="ru-RU" sz="1200" i="1" dirty="0">
                <a:solidFill>
                  <a:schemeClr val="bg1"/>
                </a:solidFill>
              </a:rPr>
              <a:t> сентября 2021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«САВЕЦКАЯ І ЗАХОДНЯЯ БЕЛАРУСЬ: РАЗ’ЯДНАНЫЯ,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>
                <a:solidFill>
                  <a:srgbClr val="0A0A7C"/>
                </a:solidFill>
                <a:latin typeface="Calibri"/>
              </a:rPr>
              <a:t>28–30 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БССР. </a:t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было объявлено ДНЁМ ОСВОБОЖДЕНИЯ ТРУДЯЩИХСЯ ЗАПАДНОЙ БЕЛАРУСИ ОТ ГНЁТА ПОЛЬСКОЙ БУРЖУАЗИИ И ПОМЕЩИКОВ.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2021 г. № 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</a:rPr>
              <a:t>ЗАПАДНАЯ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населения Западной Беларуси в 1921-1939 гг.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002060"/>
                </a:solidFill>
              </a:rPr>
              <a:t>Конец 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251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Марина Абрамчик</cp:lastModifiedBy>
  <cp:revision>493</cp:revision>
  <dcterms:created xsi:type="dcterms:W3CDTF">2024-07-24T10:48:12Z</dcterms:created>
  <dcterms:modified xsi:type="dcterms:W3CDTF">2026-09-08T06:57:09Z</dcterms:modified>
</cp:coreProperties>
</file>